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308750"/>
            <a:ext cx="8520600" cy="24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2286000" algn="l">
              <a:spcBef>
                <a:spcPts val="0"/>
              </a:spcBef>
              <a:buNone/>
            </a:pPr>
            <a:r>
              <a:rPr lang="en"/>
              <a:t>Infinite Ammo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Company: ProBlood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By: Barry Yang, Andrew Park, Elliot Fernandez</a:t>
            </a:r>
          </a:p>
        </p:txBody>
      </p:sp>
      <p:pic>
        <p:nvPicPr>
          <p:cNvPr descr="Capture6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3450"/>
            <a:ext cx="9397724" cy="58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razy mafia game" id="61" name="Shape 61" title="View source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25" y="3228774"/>
            <a:ext cx="530074" cy="53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.PN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4" y="0"/>
            <a:ext cx="9087075" cy="501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Capture3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4" y="0"/>
            <a:ext cx="8913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pture1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90625" cy="52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pture5.PNG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" y="0"/>
            <a:ext cx="9113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